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7" r:id="rId2"/>
    <p:sldId id="258" r:id="rId3"/>
    <p:sldId id="424" r:id="rId4"/>
    <p:sldId id="427" r:id="rId5"/>
    <p:sldId id="425" r:id="rId6"/>
    <p:sldId id="415" r:id="rId7"/>
    <p:sldId id="416" r:id="rId8"/>
    <p:sldId id="422" r:id="rId9"/>
    <p:sldId id="420" r:id="rId10"/>
    <p:sldId id="421" r:id="rId11"/>
    <p:sldId id="428" r:id="rId12"/>
    <p:sldId id="429" r:id="rId13"/>
    <p:sldId id="405" r:id="rId14"/>
  </p:sldIdLst>
  <p:sldSz cx="9144000" cy="6858000" type="screen4x3"/>
  <p:notesSz cx="6797675" cy="9926638"/>
  <p:photoAlbum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2E4DB9-00B9-4524-8665-7A21C99AB1C6}" v="104" dt="2026-04-16T12:00:17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5758FB7-9AC5-4552-8A53-C91805E547FA}" styleName="Kujunduslaad 1 – rõhk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Keskmine laad 4 – rõhk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74" d="100"/>
          <a:sy n="74" d="100"/>
        </p:scale>
        <p:origin x="108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e Roos" userId="af55d74f-ee9f-4558-bc56-7f73d0eaf27a" providerId="ADAL" clId="{A18F1097-CAD5-48F6-9C52-26257102335D}"/>
    <pc:docChg chg="undo custSel addSld delSld modSld sldOrd">
      <pc:chgData name="Maie Roos" userId="af55d74f-ee9f-4558-bc56-7f73d0eaf27a" providerId="ADAL" clId="{A18F1097-CAD5-48F6-9C52-26257102335D}" dt="2026-04-21T07:15:12.208" v="3307" actId="20577"/>
      <pc:docMkLst>
        <pc:docMk/>
      </pc:docMkLst>
      <pc:sldChg chg="addSp delSp modSp mod setBg">
        <pc:chgData name="Maie Roos" userId="af55d74f-ee9f-4558-bc56-7f73d0eaf27a" providerId="ADAL" clId="{A18F1097-CAD5-48F6-9C52-26257102335D}" dt="2026-04-15T15:20:40.022" v="609" actId="20577"/>
        <pc:sldMkLst>
          <pc:docMk/>
          <pc:sldMk cId="3172413380" sldId="257"/>
        </pc:sldMkLst>
        <pc:spChg chg="mod">
          <ac:chgData name="Maie Roos" userId="af55d74f-ee9f-4558-bc56-7f73d0eaf27a" providerId="ADAL" clId="{A18F1097-CAD5-48F6-9C52-26257102335D}" dt="2026-04-15T15:20:40.022" v="609" actId="20577"/>
          <ac:spMkLst>
            <pc:docMk/>
            <pc:sldMk cId="3172413380" sldId="257"/>
            <ac:spMk id="6" creationId="{00000000-0000-0000-0000-000000000000}"/>
          </ac:spMkLst>
        </pc:spChg>
      </pc:sldChg>
      <pc:sldChg chg="addSp modSp mod">
        <pc:chgData name="Maie Roos" userId="af55d74f-ee9f-4558-bc56-7f73d0eaf27a" providerId="ADAL" clId="{A18F1097-CAD5-48F6-9C52-26257102335D}" dt="2026-04-15T15:22:03.451" v="619" actId="20577"/>
        <pc:sldMkLst>
          <pc:docMk/>
          <pc:sldMk cId="1396843048" sldId="258"/>
        </pc:sldMkLst>
        <pc:spChg chg="mod">
          <ac:chgData name="Maie Roos" userId="af55d74f-ee9f-4558-bc56-7f73d0eaf27a" providerId="ADAL" clId="{A18F1097-CAD5-48F6-9C52-26257102335D}" dt="2026-04-15T15:22:03.451" v="619" actId="20577"/>
          <ac:spMkLst>
            <pc:docMk/>
            <pc:sldMk cId="1396843048" sldId="258"/>
            <ac:spMk id="3" creationId="{00000000-0000-0000-0000-000000000000}"/>
          </ac:spMkLst>
        </pc:spChg>
        <pc:spChg chg="add mod">
          <ac:chgData name="Maie Roos" userId="af55d74f-ee9f-4558-bc56-7f73d0eaf27a" providerId="ADAL" clId="{A18F1097-CAD5-48F6-9C52-26257102335D}" dt="2026-04-15T15:21:24.554" v="612" actId="20578"/>
          <ac:spMkLst>
            <pc:docMk/>
            <pc:sldMk cId="1396843048" sldId="258"/>
            <ac:spMk id="4" creationId="{747C172D-2BDB-B261-FE9C-834BF4F72D86}"/>
          </ac:spMkLst>
        </pc:spChg>
      </pc:sldChg>
      <pc:sldChg chg="add del">
        <pc:chgData name="Maie Roos" userId="af55d74f-ee9f-4558-bc56-7f73d0eaf27a" providerId="ADAL" clId="{A18F1097-CAD5-48F6-9C52-26257102335D}" dt="2026-04-15T15:22:22.977" v="623" actId="2696"/>
        <pc:sldMkLst>
          <pc:docMk/>
          <pc:sldMk cId="3023865210" sldId="263"/>
        </pc:sldMkLst>
      </pc:sldChg>
      <pc:sldChg chg="modSp add del mod">
        <pc:chgData name="Maie Roos" userId="af55d74f-ee9f-4558-bc56-7f73d0eaf27a" providerId="ADAL" clId="{A18F1097-CAD5-48F6-9C52-26257102335D}" dt="2026-04-15T15:22:20.004" v="622" actId="2696"/>
        <pc:sldMkLst>
          <pc:docMk/>
          <pc:sldMk cId="1450860850" sldId="359"/>
        </pc:sldMkLst>
      </pc:sldChg>
      <pc:sldChg chg="modSp del mod">
        <pc:chgData name="Maie Roos" userId="af55d74f-ee9f-4558-bc56-7f73d0eaf27a" providerId="ADAL" clId="{A18F1097-CAD5-48F6-9C52-26257102335D}" dt="2026-04-15T15:22:54.065" v="632" actId="2696"/>
        <pc:sldMkLst>
          <pc:docMk/>
          <pc:sldMk cId="3671538792" sldId="406"/>
        </pc:sldMkLst>
      </pc:sldChg>
      <pc:sldChg chg="del">
        <pc:chgData name="Maie Roos" userId="af55d74f-ee9f-4558-bc56-7f73d0eaf27a" providerId="ADAL" clId="{A18F1097-CAD5-48F6-9C52-26257102335D}" dt="2026-01-08T07:40:03.106" v="20" actId="2696"/>
        <pc:sldMkLst>
          <pc:docMk/>
          <pc:sldMk cId="2323544210" sldId="407"/>
        </pc:sldMkLst>
      </pc:sldChg>
      <pc:sldChg chg="del">
        <pc:chgData name="Maie Roos" userId="af55d74f-ee9f-4558-bc56-7f73d0eaf27a" providerId="ADAL" clId="{A18F1097-CAD5-48F6-9C52-26257102335D}" dt="2026-01-08T07:40:06.042" v="21" actId="2696"/>
        <pc:sldMkLst>
          <pc:docMk/>
          <pc:sldMk cId="1274609730" sldId="408"/>
        </pc:sldMkLst>
      </pc:sldChg>
      <pc:sldChg chg="del">
        <pc:chgData name="Maie Roos" userId="af55d74f-ee9f-4558-bc56-7f73d0eaf27a" providerId="ADAL" clId="{A18F1097-CAD5-48F6-9C52-26257102335D}" dt="2026-01-08T07:40:08.964" v="22" actId="2696"/>
        <pc:sldMkLst>
          <pc:docMk/>
          <pc:sldMk cId="1906241954" sldId="409"/>
        </pc:sldMkLst>
      </pc:sldChg>
      <pc:sldChg chg="del">
        <pc:chgData name="Maie Roos" userId="af55d74f-ee9f-4558-bc56-7f73d0eaf27a" providerId="ADAL" clId="{A18F1097-CAD5-48F6-9C52-26257102335D}" dt="2026-01-08T07:40:11.125" v="23" actId="2696"/>
        <pc:sldMkLst>
          <pc:docMk/>
          <pc:sldMk cId="4247280548" sldId="410"/>
        </pc:sldMkLst>
      </pc:sldChg>
      <pc:sldChg chg="del ord">
        <pc:chgData name="Maie Roos" userId="af55d74f-ee9f-4558-bc56-7f73d0eaf27a" providerId="ADAL" clId="{A18F1097-CAD5-48F6-9C52-26257102335D}" dt="2026-04-15T15:22:13.476" v="620" actId="2696"/>
        <pc:sldMkLst>
          <pc:docMk/>
          <pc:sldMk cId="2352412336" sldId="411"/>
        </pc:sldMkLst>
      </pc:sldChg>
      <pc:sldChg chg="del ord">
        <pc:chgData name="Maie Roos" userId="af55d74f-ee9f-4558-bc56-7f73d0eaf27a" providerId="ADAL" clId="{A18F1097-CAD5-48F6-9C52-26257102335D}" dt="2026-04-15T15:22:17.301" v="621" actId="2696"/>
        <pc:sldMkLst>
          <pc:docMk/>
          <pc:sldMk cId="1572351727" sldId="412"/>
        </pc:sldMkLst>
      </pc:sldChg>
      <pc:sldChg chg="modSp del mod">
        <pc:chgData name="Maie Roos" userId="af55d74f-ee9f-4558-bc56-7f73d0eaf27a" providerId="ADAL" clId="{A18F1097-CAD5-48F6-9C52-26257102335D}" dt="2026-04-16T11:46:16.995" v="3192" actId="2696"/>
        <pc:sldMkLst>
          <pc:docMk/>
          <pc:sldMk cId="2940754198" sldId="413"/>
        </pc:sldMkLst>
      </pc:sldChg>
      <pc:sldChg chg="modSp del mod">
        <pc:chgData name="Maie Roos" userId="af55d74f-ee9f-4558-bc56-7f73d0eaf27a" providerId="ADAL" clId="{A18F1097-CAD5-48F6-9C52-26257102335D}" dt="2026-01-08T11:15:43.613" v="538" actId="2696"/>
        <pc:sldMkLst>
          <pc:docMk/>
          <pc:sldMk cId="1088110719" sldId="414"/>
        </pc:sldMkLst>
      </pc:sldChg>
      <pc:sldChg chg="addSp modSp new del mod ord">
        <pc:chgData name="Maie Roos" userId="af55d74f-ee9f-4558-bc56-7f73d0eaf27a" providerId="ADAL" clId="{A18F1097-CAD5-48F6-9C52-26257102335D}" dt="2026-04-16T11:35:58.370" v="3072" actId="2696"/>
        <pc:sldMkLst>
          <pc:docMk/>
          <pc:sldMk cId="2308302121" sldId="414"/>
        </pc:sldMkLst>
      </pc:sldChg>
      <pc:sldChg chg="addSp modSp new mod">
        <pc:chgData name="Maie Roos" userId="af55d74f-ee9f-4558-bc56-7f73d0eaf27a" providerId="ADAL" clId="{A18F1097-CAD5-48F6-9C52-26257102335D}" dt="2026-04-16T11:57:51.156" v="3196" actId="14734"/>
        <pc:sldMkLst>
          <pc:docMk/>
          <pc:sldMk cId="472982566" sldId="415"/>
        </pc:sldMkLst>
        <pc:graphicFrameChg chg="add mod modGraphic">
          <ac:chgData name="Maie Roos" userId="af55d74f-ee9f-4558-bc56-7f73d0eaf27a" providerId="ADAL" clId="{A18F1097-CAD5-48F6-9C52-26257102335D}" dt="2026-04-16T11:57:51.156" v="3196" actId="14734"/>
          <ac:graphicFrameMkLst>
            <pc:docMk/>
            <pc:sldMk cId="472982566" sldId="415"/>
            <ac:graphicFrameMk id="2" creationId="{2FB12A38-C234-FFD4-6DEB-7E6C41614900}"/>
          </ac:graphicFrameMkLst>
        </pc:graphicFrameChg>
      </pc:sldChg>
      <pc:sldChg chg="del">
        <pc:chgData name="Maie Roos" userId="af55d74f-ee9f-4558-bc56-7f73d0eaf27a" providerId="ADAL" clId="{A18F1097-CAD5-48F6-9C52-26257102335D}" dt="2026-01-08T07:40:15.667" v="24" actId="2696"/>
        <pc:sldMkLst>
          <pc:docMk/>
          <pc:sldMk cId="2900815380" sldId="415"/>
        </pc:sldMkLst>
      </pc:sldChg>
      <pc:sldChg chg="modSp new del mod">
        <pc:chgData name="Maie Roos" userId="af55d74f-ee9f-4558-bc56-7f73d0eaf27a" providerId="ADAL" clId="{A18F1097-CAD5-48F6-9C52-26257102335D}" dt="2026-01-08T11:15:49.269" v="539" actId="2696"/>
        <pc:sldMkLst>
          <pc:docMk/>
          <pc:sldMk cId="4243313193" sldId="415"/>
        </pc:sldMkLst>
      </pc:sldChg>
      <pc:sldChg chg="addSp delSp modSp new mod">
        <pc:chgData name="Maie Roos" userId="af55d74f-ee9f-4558-bc56-7f73d0eaf27a" providerId="ADAL" clId="{A18F1097-CAD5-48F6-9C52-26257102335D}" dt="2026-04-21T07:15:12.208" v="3307" actId="20577"/>
        <pc:sldMkLst>
          <pc:docMk/>
          <pc:sldMk cId="3041571373" sldId="416"/>
        </pc:sldMkLst>
        <pc:graphicFrameChg chg="add mod modGraphic">
          <ac:chgData name="Maie Roos" userId="af55d74f-ee9f-4558-bc56-7f73d0eaf27a" providerId="ADAL" clId="{A18F1097-CAD5-48F6-9C52-26257102335D}" dt="2026-04-21T07:15:12.208" v="3307" actId="20577"/>
          <ac:graphicFrameMkLst>
            <pc:docMk/>
            <pc:sldMk cId="3041571373" sldId="416"/>
            <ac:graphicFrameMk id="2" creationId="{384BB35D-2BE6-B749-CA67-7313AECD3139}"/>
          </ac:graphicFrameMkLst>
        </pc:graphicFrameChg>
      </pc:sldChg>
      <pc:sldChg chg="modSp new del mod ord">
        <pc:chgData name="Maie Roos" userId="af55d74f-ee9f-4558-bc56-7f73d0eaf27a" providerId="ADAL" clId="{A18F1097-CAD5-48F6-9C52-26257102335D}" dt="2026-04-16T11:46:06.107" v="3189" actId="2696"/>
        <pc:sldMkLst>
          <pc:docMk/>
          <pc:sldMk cId="2022163376" sldId="417"/>
        </pc:sldMkLst>
      </pc:sldChg>
      <pc:sldChg chg="modSp new del mod ord">
        <pc:chgData name="Maie Roos" userId="af55d74f-ee9f-4558-bc56-7f73d0eaf27a" providerId="ADAL" clId="{A18F1097-CAD5-48F6-9C52-26257102335D}" dt="2026-04-16T11:46:09.807" v="3190" actId="2696"/>
        <pc:sldMkLst>
          <pc:docMk/>
          <pc:sldMk cId="3378832427" sldId="418"/>
        </pc:sldMkLst>
      </pc:sldChg>
      <pc:sldChg chg="modSp new del mod ord">
        <pc:chgData name="Maie Roos" userId="af55d74f-ee9f-4558-bc56-7f73d0eaf27a" providerId="ADAL" clId="{A18F1097-CAD5-48F6-9C52-26257102335D}" dt="2026-04-16T11:46:13.273" v="3191" actId="2696"/>
        <pc:sldMkLst>
          <pc:docMk/>
          <pc:sldMk cId="2165045509" sldId="419"/>
        </pc:sldMkLst>
      </pc:sldChg>
      <pc:sldChg chg="modSp new mod">
        <pc:chgData name="Maie Roos" userId="af55d74f-ee9f-4558-bc56-7f73d0eaf27a" providerId="ADAL" clId="{A18F1097-CAD5-48F6-9C52-26257102335D}" dt="2026-04-16T12:02:21.308" v="3297" actId="255"/>
        <pc:sldMkLst>
          <pc:docMk/>
          <pc:sldMk cId="3098132340" sldId="420"/>
        </pc:sldMkLst>
        <pc:spChg chg="mod">
          <ac:chgData name="Maie Roos" userId="af55d74f-ee9f-4558-bc56-7f73d0eaf27a" providerId="ADAL" clId="{A18F1097-CAD5-48F6-9C52-26257102335D}" dt="2026-04-15T16:26:02.459" v="1682" actId="113"/>
          <ac:spMkLst>
            <pc:docMk/>
            <pc:sldMk cId="3098132340" sldId="420"/>
            <ac:spMk id="2" creationId="{E729B779-E391-D1D5-6AAD-10BF7DE7B2A9}"/>
          </ac:spMkLst>
        </pc:spChg>
        <pc:spChg chg="mod">
          <ac:chgData name="Maie Roos" userId="af55d74f-ee9f-4558-bc56-7f73d0eaf27a" providerId="ADAL" clId="{A18F1097-CAD5-48F6-9C52-26257102335D}" dt="2026-04-16T12:02:21.308" v="3297" actId="255"/>
          <ac:spMkLst>
            <pc:docMk/>
            <pc:sldMk cId="3098132340" sldId="420"/>
            <ac:spMk id="3" creationId="{79715DE8-0C2C-2877-0443-F110D494667E}"/>
          </ac:spMkLst>
        </pc:spChg>
      </pc:sldChg>
      <pc:sldChg chg="modSp new mod">
        <pc:chgData name="Maie Roos" userId="af55d74f-ee9f-4558-bc56-7f73d0eaf27a" providerId="ADAL" clId="{A18F1097-CAD5-48F6-9C52-26257102335D}" dt="2026-04-15T16:41:20.448" v="2011" actId="790"/>
        <pc:sldMkLst>
          <pc:docMk/>
          <pc:sldMk cId="1588639337" sldId="421"/>
        </pc:sldMkLst>
        <pc:spChg chg="mod">
          <ac:chgData name="Maie Roos" userId="af55d74f-ee9f-4558-bc56-7f73d0eaf27a" providerId="ADAL" clId="{A18F1097-CAD5-48F6-9C52-26257102335D}" dt="2026-04-15T16:27:13.102" v="1689" actId="790"/>
          <ac:spMkLst>
            <pc:docMk/>
            <pc:sldMk cId="1588639337" sldId="421"/>
            <ac:spMk id="2" creationId="{1D2300F5-ED74-D6A4-285E-A60C85D2F3A4}"/>
          </ac:spMkLst>
        </pc:spChg>
        <pc:spChg chg="mod">
          <ac:chgData name="Maie Roos" userId="af55d74f-ee9f-4558-bc56-7f73d0eaf27a" providerId="ADAL" clId="{A18F1097-CAD5-48F6-9C52-26257102335D}" dt="2026-04-15T16:41:20.448" v="2011" actId="790"/>
          <ac:spMkLst>
            <pc:docMk/>
            <pc:sldMk cId="1588639337" sldId="421"/>
            <ac:spMk id="3" creationId="{DE820CDE-54F0-F07A-6411-C9B283C20A0F}"/>
          </ac:spMkLst>
        </pc:spChg>
      </pc:sldChg>
      <pc:sldChg chg="modSp new mod">
        <pc:chgData name="Maie Roos" userId="af55d74f-ee9f-4558-bc56-7f73d0eaf27a" providerId="ADAL" clId="{A18F1097-CAD5-48F6-9C52-26257102335D}" dt="2026-04-15T18:20:33.468" v="2302" actId="113"/>
        <pc:sldMkLst>
          <pc:docMk/>
          <pc:sldMk cId="2271984824" sldId="422"/>
        </pc:sldMkLst>
        <pc:spChg chg="mod">
          <ac:chgData name="Maie Roos" userId="af55d74f-ee9f-4558-bc56-7f73d0eaf27a" providerId="ADAL" clId="{A18F1097-CAD5-48F6-9C52-26257102335D}" dt="2026-04-15T18:15:59.049" v="2019" actId="790"/>
          <ac:spMkLst>
            <pc:docMk/>
            <pc:sldMk cId="2271984824" sldId="422"/>
            <ac:spMk id="2" creationId="{572549AA-806A-0091-DAED-03F5169896A0}"/>
          </ac:spMkLst>
        </pc:spChg>
        <pc:spChg chg="mod">
          <ac:chgData name="Maie Roos" userId="af55d74f-ee9f-4558-bc56-7f73d0eaf27a" providerId="ADAL" clId="{A18F1097-CAD5-48F6-9C52-26257102335D}" dt="2026-04-15T18:20:33.468" v="2302" actId="113"/>
          <ac:spMkLst>
            <pc:docMk/>
            <pc:sldMk cId="2271984824" sldId="422"/>
            <ac:spMk id="3" creationId="{3A50B8EC-AC8E-B344-56BC-4551F32438C0}"/>
          </ac:spMkLst>
        </pc:spChg>
      </pc:sldChg>
      <pc:sldChg chg="modSp new del mod">
        <pc:chgData name="Maie Roos" userId="af55d74f-ee9f-4558-bc56-7f73d0eaf27a" providerId="ADAL" clId="{A18F1097-CAD5-48F6-9C52-26257102335D}" dt="2026-04-16T10:44:32.488" v="3009" actId="2696"/>
        <pc:sldMkLst>
          <pc:docMk/>
          <pc:sldMk cId="3901607338" sldId="423"/>
        </pc:sldMkLst>
      </pc:sldChg>
      <pc:sldChg chg="modSp new mod">
        <pc:chgData name="Maie Roos" userId="af55d74f-ee9f-4558-bc56-7f73d0eaf27a" providerId="ADAL" clId="{A18F1097-CAD5-48F6-9C52-26257102335D}" dt="2026-04-16T10:44:23.490" v="3008" actId="255"/>
        <pc:sldMkLst>
          <pc:docMk/>
          <pc:sldMk cId="1464011112" sldId="424"/>
        </pc:sldMkLst>
        <pc:spChg chg="mod">
          <ac:chgData name="Maie Roos" userId="af55d74f-ee9f-4558-bc56-7f73d0eaf27a" providerId="ADAL" clId="{A18F1097-CAD5-48F6-9C52-26257102335D}" dt="2026-04-16T10:41:07.282" v="2883" actId="120"/>
          <ac:spMkLst>
            <pc:docMk/>
            <pc:sldMk cId="1464011112" sldId="424"/>
            <ac:spMk id="2" creationId="{67698CBB-FD53-F14E-E608-C29AB56F9397}"/>
          </ac:spMkLst>
        </pc:spChg>
        <pc:spChg chg="mod">
          <ac:chgData name="Maie Roos" userId="af55d74f-ee9f-4558-bc56-7f73d0eaf27a" providerId="ADAL" clId="{A18F1097-CAD5-48F6-9C52-26257102335D}" dt="2026-04-16T10:44:23.490" v="3008" actId="255"/>
          <ac:spMkLst>
            <pc:docMk/>
            <pc:sldMk cId="1464011112" sldId="424"/>
            <ac:spMk id="3" creationId="{443E2A3B-CCF2-DE78-BD81-3C877FFAE9B9}"/>
          </ac:spMkLst>
        </pc:spChg>
      </pc:sldChg>
      <pc:sldChg chg="addSp modSp new mod">
        <pc:chgData name="Maie Roos" userId="af55d74f-ee9f-4558-bc56-7f73d0eaf27a" providerId="ADAL" clId="{A18F1097-CAD5-48F6-9C52-26257102335D}" dt="2026-04-16T12:00:17.033" v="3266"/>
        <pc:sldMkLst>
          <pc:docMk/>
          <pc:sldMk cId="467857028" sldId="425"/>
        </pc:sldMkLst>
        <pc:graphicFrameChg chg="add mod">
          <ac:chgData name="Maie Roos" userId="af55d74f-ee9f-4558-bc56-7f73d0eaf27a" providerId="ADAL" clId="{A18F1097-CAD5-48F6-9C52-26257102335D}" dt="2026-04-16T12:00:17.033" v="3266"/>
          <ac:graphicFrameMkLst>
            <pc:docMk/>
            <pc:sldMk cId="467857028" sldId="425"/>
            <ac:graphicFrameMk id="2" creationId="{46761327-9E11-12CA-E0FE-FB0386705E0F}"/>
          </ac:graphicFrameMkLst>
        </pc:graphicFrameChg>
      </pc:sldChg>
      <pc:sldChg chg="modSp add del mod">
        <pc:chgData name="Maie Roos" userId="af55d74f-ee9f-4558-bc56-7f73d0eaf27a" providerId="ADAL" clId="{A18F1097-CAD5-48F6-9C52-26257102335D}" dt="2026-04-15T15:22:26.277" v="624" actId="2696"/>
        <pc:sldMkLst>
          <pc:docMk/>
          <pc:sldMk cId="3083018968" sldId="425"/>
        </pc:sldMkLst>
      </pc:sldChg>
      <pc:sldChg chg="new del">
        <pc:chgData name="Maie Roos" userId="af55d74f-ee9f-4558-bc56-7f73d0eaf27a" providerId="ADAL" clId="{A18F1097-CAD5-48F6-9C52-26257102335D}" dt="2026-04-16T11:34:46.031" v="3071" actId="2696"/>
        <pc:sldMkLst>
          <pc:docMk/>
          <pc:sldMk cId="2545765673" sldId="426"/>
        </pc:sldMkLst>
      </pc:sldChg>
      <pc:sldChg chg="modSp add mod ord">
        <pc:chgData name="Maie Roos" userId="af55d74f-ee9f-4558-bc56-7f73d0eaf27a" providerId="ADAL" clId="{A18F1097-CAD5-48F6-9C52-26257102335D}" dt="2026-04-16T11:59:26.553" v="3259"/>
        <pc:sldMkLst>
          <pc:docMk/>
          <pc:sldMk cId="0" sldId="427"/>
        </pc:sldMkLst>
        <pc:spChg chg="mod">
          <ac:chgData name="Maie Roos" userId="af55d74f-ee9f-4558-bc56-7f73d0eaf27a" providerId="ADAL" clId="{A18F1097-CAD5-48F6-9C52-26257102335D}" dt="2026-04-16T11:59:16.751" v="3257" actId="20577"/>
          <ac:spMkLst>
            <pc:docMk/>
            <pc:sldMk cId="0" sldId="427"/>
            <ac:spMk id="2" creationId="{00000000-0000-0000-0000-000000000000}"/>
          </ac:spMkLst>
        </pc:spChg>
        <pc:picChg chg="mod">
          <ac:chgData name="Maie Roos" userId="af55d74f-ee9f-4558-bc56-7f73d0eaf27a" providerId="ADAL" clId="{A18F1097-CAD5-48F6-9C52-26257102335D}" dt="2026-04-16T11:59:06.401" v="3245" actId="14100"/>
          <ac:picMkLst>
            <pc:docMk/>
            <pc:sldMk cId="0" sldId="427"/>
            <ac:picMk id="3" creationId="{00000000-0000-0000-0000-000000000000}"/>
          </ac:picMkLst>
        </pc:picChg>
      </pc:sldChg>
      <pc:sldChg chg="modSp new mod">
        <pc:chgData name="Maie Roos" userId="af55d74f-ee9f-4558-bc56-7f73d0eaf27a" providerId="ADAL" clId="{A18F1097-CAD5-48F6-9C52-26257102335D}" dt="2026-04-16T11:41:38.870" v="3121" actId="20577"/>
        <pc:sldMkLst>
          <pc:docMk/>
          <pc:sldMk cId="3262620409" sldId="428"/>
        </pc:sldMkLst>
        <pc:spChg chg="mod">
          <ac:chgData name="Maie Roos" userId="af55d74f-ee9f-4558-bc56-7f73d0eaf27a" providerId="ADAL" clId="{A18F1097-CAD5-48F6-9C52-26257102335D}" dt="2026-04-16T11:41:38.870" v="3121" actId="20577"/>
          <ac:spMkLst>
            <pc:docMk/>
            <pc:sldMk cId="3262620409" sldId="428"/>
            <ac:spMk id="2" creationId="{8B27D58D-575F-432A-1C86-CD0192BE8132}"/>
          </ac:spMkLst>
        </pc:spChg>
        <pc:spChg chg="mod">
          <ac:chgData name="Maie Roos" userId="af55d74f-ee9f-4558-bc56-7f73d0eaf27a" providerId="ADAL" clId="{A18F1097-CAD5-48F6-9C52-26257102335D}" dt="2026-04-16T11:41:27.837" v="3117" actId="20577"/>
          <ac:spMkLst>
            <pc:docMk/>
            <pc:sldMk cId="3262620409" sldId="428"/>
            <ac:spMk id="3" creationId="{22F7D6D7-FA24-D78B-5E53-372E2C69F0C7}"/>
          </ac:spMkLst>
        </pc:spChg>
      </pc:sldChg>
      <pc:sldChg chg="add del">
        <pc:chgData name="Maie Roos" userId="af55d74f-ee9f-4558-bc56-7f73d0eaf27a" providerId="ADAL" clId="{A18F1097-CAD5-48F6-9C52-26257102335D}" dt="2026-04-15T15:22:30.166" v="625" actId="2696"/>
        <pc:sldMkLst>
          <pc:docMk/>
          <pc:sldMk cId="3699210622" sldId="428"/>
        </pc:sldMkLst>
      </pc:sldChg>
      <pc:sldChg chg="modSp new mod">
        <pc:chgData name="Maie Roos" userId="af55d74f-ee9f-4558-bc56-7f73d0eaf27a" providerId="ADAL" clId="{A18F1097-CAD5-48F6-9C52-26257102335D}" dt="2026-04-21T07:14:55.443" v="3305" actId="20577"/>
        <pc:sldMkLst>
          <pc:docMk/>
          <pc:sldMk cId="867701064" sldId="429"/>
        </pc:sldMkLst>
        <pc:spChg chg="mod">
          <ac:chgData name="Maie Roos" userId="af55d74f-ee9f-4558-bc56-7f73d0eaf27a" providerId="ADAL" clId="{A18F1097-CAD5-48F6-9C52-26257102335D}" dt="2026-04-16T11:42:15.070" v="3128" actId="20577"/>
          <ac:spMkLst>
            <pc:docMk/>
            <pc:sldMk cId="867701064" sldId="429"/>
            <ac:spMk id="2" creationId="{B2642BC3-54DC-12DD-B7C4-71038C6A26B4}"/>
          </ac:spMkLst>
        </pc:spChg>
        <pc:spChg chg="mod">
          <ac:chgData name="Maie Roos" userId="af55d74f-ee9f-4558-bc56-7f73d0eaf27a" providerId="ADAL" clId="{A18F1097-CAD5-48F6-9C52-26257102335D}" dt="2026-04-21T07:14:55.443" v="3305" actId="20577"/>
          <ac:spMkLst>
            <pc:docMk/>
            <pc:sldMk cId="867701064" sldId="429"/>
            <ac:spMk id="3" creationId="{FA1A94F7-E28C-ABE3-FAEA-A171184475CA}"/>
          </ac:spMkLst>
        </pc:spChg>
      </pc:sldChg>
      <pc:sldChg chg="add del">
        <pc:chgData name="Maie Roos" userId="af55d74f-ee9f-4558-bc56-7f73d0eaf27a" providerId="ADAL" clId="{A18F1097-CAD5-48F6-9C52-26257102335D}" dt="2026-04-15T15:22:35.901" v="627" actId="2696"/>
        <pc:sldMkLst>
          <pc:docMk/>
          <pc:sldMk cId="900498267" sldId="429"/>
        </pc:sldMkLst>
      </pc:sldChg>
      <pc:sldChg chg="add del">
        <pc:chgData name="Maie Roos" userId="af55d74f-ee9f-4558-bc56-7f73d0eaf27a" providerId="ADAL" clId="{A18F1097-CAD5-48F6-9C52-26257102335D}" dt="2026-04-15T15:22:39.166" v="628" actId="2696"/>
        <pc:sldMkLst>
          <pc:docMk/>
          <pc:sldMk cId="3514536155" sldId="430"/>
        </pc:sldMkLst>
      </pc:sldChg>
      <pc:sldChg chg="modSp add del mod">
        <pc:chgData name="Maie Roos" userId="af55d74f-ee9f-4558-bc56-7f73d0eaf27a" providerId="ADAL" clId="{A18F1097-CAD5-48F6-9C52-26257102335D}" dt="2026-04-15T15:22:32.491" v="626" actId="2696"/>
        <pc:sldMkLst>
          <pc:docMk/>
          <pc:sldMk cId="846511596" sldId="435"/>
        </pc:sldMkLst>
      </pc:sldChg>
      <pc:sldChg chg="add del">
        <pc:chgData name="Maie Roos" userId="af55d74f-ee9f-4558-bc56-7f73d0eaf27a" providerId="ADAL" clId="{A18F1097-CAD5-48F6-9C52-26257102335D}" dt="2026-04-15T15:22:41.901" v="629" actId="2696"/>
        <pc:sldMkLst>
          <pc:docMk/>
          <pc:sldMk cId="1586712471" sldId="436"/>
        </pc:sldMkLst>
      </pc:sldChg>
      <pc:sldChg chg="add del">
        <pc:chgData name="Maie Roos" userId="af55d74f-ee9f-4558-bc56-7f73d0eaf27a" providerId="ADAL" clId="{A18F1097-CAD5-48F6-9C52-26257102335D}" dt="2026-04-15T15:22:45.824" v="630" actId="2696"/>
        <pc:sldMkLst>
          <pc:docMk/>
          <pc:sldMk cId="2974868790" sldId="437"/>
        </pc:sldMkLst>
      </pc:sldChg>
      <pc:sldChg chg="modSp add del mod">
        <pc:chgData name="Maie Roos" userId="af55d74f-ee9f-4558-bc56-7f73d0eaf27a" providerId="ADAL" clId="{A18F1097-CAD5-48F6-9C52-26257102335D}" dt="2026-04-15T15:22:49.186" v="631" actId="2696"/>
        <pc:sldMkLst>
          <pc:docMk/>
          <pc:sldMk cId="574009082" sldId="43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B11DA-4DF2-4904-8837-EB15A9F65FB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53B6D-0756-4C72-B45A-7E85A295A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76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6681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43442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4696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292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9911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8198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6794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3525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8933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6682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6191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309D3-F91F-4CC1-9A9D-A586C32A0736}" type="datetimeFigureOut">
              <a:rPr lang="et-EE" smtClean="0"/>
              <a:t>21.04.2026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691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60" y="3429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t-EE" dirty="0">
                <a:latin typeface="Comic Sans MS" panose="030F0702030302020204" pitchFamily="66" charset="0"/>
              </a:rPr>
              <a:t>MLA Viimsi Lasteaiad</a:t>
            </a:r>
            <a:br>
              <a:rPr lang="et-EE" dirty="0">
                <a:latin typeface="Comic Sans MS" panose="030F0702030302020204" pitchFamily="66" charset="0"/>
              </a:rPr>
            </a:br>
            <a:r>
              <a:rPr lang="et-EE" dirty="0">
                <a:latin typeface="Comic Sans MS" panose="030F0702030302020204" pitchFamily="66" charset="0"/>
              </a:rPr>
              <a:t>üldhoolekogu</a:t>
            </a:r>
            <a:br>
              <a:rPr lang="et-EE" dirty="0">
                <a:latin typeface="Comic Sans MS" panose="030F0702030302020204" pitchFamily="66" charset="0"/>
              </a:rPr>
            </a:br>
            <a:r>
              <a:rPr lang="et-EE" dirty="0">
                <a:latin typeface="Comic Sans MS" panose="030F0702030302020204" pitchFamily="66" charset="0"/>
              </a:rPr>
              <a:t>16.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t-EE" dirty="0">
                <a:latin typeface="Comic Sans MS" panose="030F0702030302020204" pitchFamily="66" charset="0"/>
              </a:rPr>
              <a:t>aprill 20</a:t>
            </a:r>
            <a:r>
              <a:rPr lang="en-GB" dirty="0">
                <a:latin typeface="Comic Sans MS" panose="030F0702030302020204" pitchFamily="66" charset="0"/>
              </a:rPr>
              <a:t>2</a:t>
            </a:r>
            <a:r>
              <a:rPr lang="et-EE" dirty="0"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" name="Google Shape;139;p10" descr="C:\Users\Maie\Desktop\MLA LOGOD (Presentation) (1).png">
            <a:extLst>
              <a:ext uri="{FF2B5EF4-FFF2-40B4-BE49-F238E27FC236}">
                <a16:creationId xmlns:a16="http://schemas.microsoft.com/office/drawing/2014/main" id="{05FD96EC-CD4A-1832-E8E1-643C91FCE9F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796136" y="5301208"/>
            <a:ext cx="2520280" cy="13300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241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300F5-ED74-D6A4-285E-A60C85D2F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t-EE" sz="3100" dirty="0"/>
            </a:br>
            <a:r>
              <a:rPr lang="et-EE" sz="3100" b="1" noProof="0" dirty="0"/>
              <a:t>Kas on midagi, mis võiks teie lapse lasteaia kogemust parandada?</a:t>
            </a:r>
            <a:br>
              <a:rPr lang="et-EE" b="1" noProof="0" dirty="0"/>
            </a:br>
            <a:endParaRPr lang="et-E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20CDE-54F0-F07A-6411-C9B283C20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14602"/>
          </a:xfrm>
        </p:spPr>
        <p:txBody>
          <a:bodyPr>
            <a:normAutofit/>
          </a:bodyPr>
          <a:lstStyle/>
          <a:p>
            <a:r>
              <a:rPr lang="et-EE" sz="2000" noProof="0" dirty="0"/>
              <a:t>Vahel mingid infokillud lapse osas jõuavad viitega.</a:t>
            </a:r>
          </a:p>
          <a:p>
            <a:r>
              <a:rPr lang="et-EE" sz="2000" noProof="0" dirty="0"/>
              <a:t>Mōned uued mänguplatsid.</a:t>
            </a:r>
          </a:p>
          <a:p>
            <a:r>
              <a:rPr lang="et-EE" sz="2000" noProof="0" dirty="0"/>
              <a:t>Maja ja rühmaruumid on küll juba üsna väsinud ja vahaks hädasti uuendust</a:t>
            </a:r>
          </a:p>
          <a:p>
            <a:r>
              <a:rPr lang="et-EE" sz="2000" noProof="0" dirty="0"/>
              <a:t>Eemaldada menüüst toidud, millele on lisatud suhkrut.</a:t>
            </a:r>
          </a:p>
          <a:p>
            <a:r>
              <a:rPr lang="et-EE" sz="2000" noProof="0" dirty="0"/>
              <a:t>Rohkem huviringe.</a:t>
            </a:r>
          </a:p>
          <a:p>
            <a:r>
              <a:rPr lang="et-EE" sz="2000" noProof="0" dirty="0"/>
              <a:t>Kaasaegsem õueala.</a:t>
            </a:r>
          </a:p>
          <a:p>
            <a:r>
              <a:rPr lang="et-EE" sz="2000" noProof="0" dirty="0"/>
              <a:t>Rohkem tegevusi väljaspool lasteaeda.</a:t>
            </a:r>
          </a:p>
          <a:p>
            <a:r>
              <a:rPr lang="et-EE" sz="2000" noProof="0" dirty="0"/>
              <a:t>Muu emakeelega laste osakaal rühmas.</a:t>
            </a:r>
          </a:p>
          <a:p>
            <a:r>
              <a:rPr lang="et-EE" sz="2000" noProof="0" dirty="0"/>
              <a:t>Logopeediline tugiteenus (2 korda kuus ei ole piisav).</a:t>
            </a:r>
          </a:p>
          <a:p>
            <a:r>
              <a:rPr lang="et-EE" sz="2000" noProof="0" dirty="0"/>
              <a:t>Sotsiaalsete oskuste toetamine eakaaslastega, suunamine, julgustamine.</a:t>
            </a:r>
          </a:p>
          <a:p>
            <a:r>
              <a:rPr lang="et-EE" sz="2000" noProof="0" dirty="0"/>
              <a:t>Rohkem sportlike ja liikumist toetavaid tegevusi.</a:t>
            </a:r>
          </a:p>
          <a:p>
            <a:r>
              <a:rPr lang="et-EE" sz="2000" noProof="0" dirty="0"/>
              <a:t>Lasteaia õueala.</a:t>
            </a:r>
          </a:p>
          <a:p>
            <a:r>
              <a:rPr lang="et-EE" sz="2000" noProof="0" dirty="0"/>
              <a:t>Rohkem ühistegevusi koos vanematega.</a:t>
            </a:r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1588639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7D58D-575F-432A-1C86-CD0192BE8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sz="3600" b="1" dirty="0"/>
              <a:t>Peamised järeldused andmetest (1)</a:t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7D6D7-FA24-D78B-5E53-372E2C69F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32648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t-EE" sz="2900" dirty="0"/>
              <a:t>Hinnangud on </a:t>
            </a:r>
            <a:r>
              <a:rPr lang="et-EE" sz="2900" b="1" dirty="0"/>
              <a:t>väga kõrged</a:t>
            </a:r>
            <a:r>
              <a:rPr lang="et-EE" sz="2900" dirty="0"/>
              <a:t> – enamik vastuseid jääb vahemikku </a:t>
            </a:r>
            <a:r>
              <a:rPr lang="et-EE" sz="2900" b="1" dirty="0"/>
              <a:t>4.7–5.0</a:t>
            </a:r>
            <a:r>
              <a:rPr lang="et-EE" sz="2900" dirty="0"/>
              <a:t> </a:t>
            </a:r>
          </a:p>
          <a:p>
            <a:pPr marL="0" lvl="0" indent="0">
              <a:buNone/>
            </a:pPr>
            <a:r>
              <a:rPr lang="et-EE" sz="2900" dirty="0"/>
              <a:t>Keskmine hinnang on ligikaudu </a:t>
            </a:r>
            <a:r>
              <a:rPr lang="et-EE" sz="2900" b="1" dirty="0"/>
              <a:t>~4.8</a:t>
            </a:r>
            <a:r>
              <a:rPr lang="et-EE" sz="2900" dirty="0"/>
              <a:t> </a:t>
            </a:r>
          </a:p>
          <a:p>
            <a:pPr marL="0" lvl="0" indent="0">
              <a:buNone/>
            </a:pPr>
            <a:r>
              <a:rPr lang="et-EE" sz="2900" dirty="0"/>
              <a:t>See viitab </a:t>
            </a:r>
            <a:r>
              <a:rPr lang="et-EE" sz="2900" b="1" dirty="0"/>
              <a:t>väga tugevale üldisele rahulolule</a:t>
            </a:r>
            <a:r>
              <a:rPr lang="et-EE" sz="2900" dirty="0"/>
              <a:t> </a:t>
            </a:r>
          </a:p>
          <a:p>
            <a:pPr marL="0" indent="0">
              <a:buNone/>
            </a:pPr>
            <a:endParaRPr lang="et-EE" b="1" u="sng" dirty="0"/>
          </a:p>
          <a:p>
            <a:pPr marL="0" indent="0">
              <a:buNone/>
            </a:pPr>
            <a:r>
              <a:rPr lang="et-EE" b="1" u="sng" dirty="0"/>
              <a:t>Tugevused</a:t>
            </a:r>
            <a:endParaRPr lang="et-EE" u="sng" dirty="0"/>
          </a:p>
          <a:p>
            <a:pPr marL="0" indent="0">
              <a:buNone/>
            </a:pPr>
            <a:r>
              <a:rPr lang="et-EE" dirty="0"/>
              <a:t>Kõige kõrgemalt hinnatud (≈5.0):</a:t>
            </a:r>
          </a:p>
          <a:p>
            <a:pPr marL="0" lvl="0" indent="0">
              <a:buNone/>
            </a:pPr>
            <a:r>
              <a:rPr lang="et-EE" dirty="0"/>
              <a:t>-Turvalisus ja lapse heaolu </a:t>
            </a:r>
          </a:p>
          <a:p>
            <a:pPr marL="0" lvl="0" indent="0">
              <a:buNone/>
            </a:pPr>
            <a:r>
              <a:rPr lang="et-EE" dirty="0"/>
              <a:t>-Lasteaia soovitamise valmisolek </a:t>
            </a:r>
          </a:p>
          <a:p>
            <a:pPr marL="0" lvl="0" indent="0">
              <a:buNone/>
            </a:pPr>
            <a:r>
              <a:rPr lang="et-EE" dirty="0"/>
              <a:t>-Õpetajate kättesaadavus ja suhtlus </a:t>
            </a:r>
          </a:p>
          <a:p>
            <a:pPr marL="0" lvl="0" indent="0">
              <a:buNone/>
            </a:pPr>
            <a:r>
              <a:rPr lang="et-EE" dirty="0"/>
              <a:t>-Info jagamine ja kommunikatsioon </a:t>
            </a:r>
          </a:p>
          <a:p>
            <a:pPr marL="0" indent="0">
              <a:buNone/>
            </a:pPr>
            <a:r>
              <a:rPr lang="et-EE" dirty="0"/>
              <a:t>Lisaks tugevad (4.8–4.9):</a:t>
            </a:r>
          </a:p>
          <a:p>
            <a:pPr marL="0" lvl="0" indent="0">
              <a:buNone/>
            </a:pPr>
            <a:r>
              <a:rPr lang="et-EE" dirty="0"/>
              <a:t>-Õppetegevuste kvaliteet ja mitmekesisus </a:t>
            </a:r>
          </a:p>
          <a:p>
            <a:pPr marL="0" lvl="0" indent="0">
              <a:buNone/>
            </a:pPr>
            <a:r>
              <a:rPr lang="et-EE" dirty="0"/>
              <a:t>-Individuaalne lähenemine lapsele </a:t>
            </a:r>
          </a:p>
          <a:p>
            <a:pPr marL="0" lvl="0" indent="0">
              <a:buNone/>
            </a:pPr>
            <a:r>
              <a:rPr lang="et-EE" dirty="0"/>
              <a:t>-Koostöö lapsevanematega </a:t>
            </a:r>
          </a:p>
          <a:p>
            <a:pPr marL="0" lvl="0" indent="0">
              <a:buNone/>
            </a:pPr>
            <a:r>
              <a:rPr lang="et-EE" dirty="0"/>
              <a:t>-Päevakava ja arengut toetavad tegevused 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Kokkuvõttes:</a:t>
            </a:r>
            <a:br>
              <a:rPr lang="et-EE" dirty="0"/>
            </a:br>
            <a:r>
              <a:rPr lang="et-EE" b="1" dirty="0"/>
              <a:t>Inimesed usaldavad personali ja tunnevad, et laps on hoitud ning arendatud.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62620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42BC3-54DC-12DD-B7C4-71038C6A2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b="1" dirty="0"/>
              <a:t>Peamised järeldused andmetest (2)</a:t>
            </a:r>
            <a:endParaRPr lang="et-EE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A94F7-E28C-ABE3-FAEA-A17118447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1460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t-EE" sz="4200" b="1" u="sng" dirty="0"/>
              <a:t>Arengukohad</a:t>
            </a:r>
            <a:endParaRPr lang="et-EE" sz="4200" u="sng" dirty="0"/>
          </a:p>
          <a:p>
            <a:pPr marL="0" indent="0">
              <a:buNone/>
            </a:pPr>
            <a:r>
              <a:rPr lang="et-EE" sz="4200" dirty="0"/>
              <a:t>Madalamad hinnangud:</a:t>
            </a:r>
          </a:p>
          <a:p>
            <a:pPr marL="0" lvl="0" indent="0">
              <a:buNone/>
            </a:pPr>
            <a:r>
              <a:rPr lang="et-EE" sz="4200" b="1" dirty="0"/>
              <a:t>-Toidu kvaliteet ja mitmekesisus (~4.0)</a:t>
            </a:r>
            <a:r>
              <a:rPr lang="et-EE" sz="4200" dirty="0"/>
              <a:t> ← selgelt kõige nõrgem koht </a:t>
            </a:r>
          </a:p>
          <a:p>
            <a:pPr marL="0" lvl="0" indent="0">
              <a:buNone/>
            </a:pPr>
            <a:r>
              <a:rPr lang="et-EE" sz="4200" b="1" dirty="0"/>
              <a:t>-Õueala ja mänguvahendid (~4.5)</a:t>
            </a:r>
            <a:r>
              <a:rPr lang="et-EE" sz="4200" dirty="0"/>
              <a:t> </a:t>
            </a:r>
          </a:p>
          <a:p>
            <a:pPr marL="0" lvl="0" indent="0">
              <a:buNone/>
            </a:pPr>
            <a:r>
              <a:rPr lang="et-EE" sz="4200" b="1" dirty="0"/>
              <a:t>-Ruumide arengut toetav keskkond (~4.7)</a:t>
            </a:r>
            <a:r>
              <a:rPr lang="et-EE" sz="4200" dirty="0"/>
              <a:t> </a:t>
            </a:r>
          </a:p>
          <a:p>
            <a:pPr marL="0" indent="0">
              <a:buNone/>
            </a:pPr>
            <a:r>
              <a:rPr lang="et-EE" sz="4200" dirty="0"/>
              <a:t>Need ei ole halvad tulemused, aga võrreldes teistega paistavad välja.</a:t>
            </a:r>
          </a:p>
          <a:p>
            <a:pPr marL="0" indent="0">
              <a:buNone/>
            </a:pPr>
            <a:endParaRPr lang="et-EE" sz="4200" b="1" u="sng" dirty="0"/>
          </a:p>
          <a:p>
            <a:pPr marL="0" indent="0">
              <a:buNone/>
            </a:pPr>
            <a:endParaRPr lang="et-EE" sz="4200" b="1" u="sng" dirty="0"/>
          </a:p>
          <a:p>
            <a:pPr marL="0" indent="0">
              <a:buNone/>
            </a:pPr>
            <a:r>
              <a:rPr lang="et-EE" sz="4200" b="1" u="sng" dirty="0"/>
              <a:t>Üldine trend / maine</a:t>
            </a:r>
            <a:endParaRPr lang="et-EE" sz="4200" u="sng" dirty="0"/>
          </a:p>
          <a:p>
            <a:pPr marL="0" lvl="0" indent="0">
              <a:buNone/>
            </a:pPr>
            <a:r>
              <a:rPr lang="et-EE" sz="4200" dirty="0"/>
              <a:t>-Väga </a:t>
            </a:r>
            <a:r>
              <a:rPr lang="et-EE" sz="4200" b="1" dirty="0"/>
              <a:t>ühtlane ja kõrge hinnangute tase</a:t>
            </a:r>
            <a:r>
              <a:rPr lang="et-EE" sz="4200" dirty="0"/>
              <a:t> </a:t>
            </a:r>
          </a:p>
          <a:p>
            <a:pPr marL="0" lvl="0" indent="0">
              <a:buNone/>
            </a:pPr>
            <a:r>
              <a:rPr lang="et-EE" sz="4200" dirty="0"/>
              <a:t>-Puuduvad “punased lipud” (ei ole madalaid hindeid) </a:t>
            </a:r>
          </a:p>
          <a:p>
            <a:pPr marL="0" lvl="0" indent="0">
              <a:buNone/>
            </a:pPr>
            <a:r>
              <a:rPr lang="et-EE" sz="4200" dirty="0"/>
              <a:t>-Tulemused viitavad: </a:t>
            </a:r>
          </a:p>
          <a:p>
            <a:pPr marL="0" indent="0">
              <a:buNone/>
            </a:pPr>
            <a:r>
              <a:rPr lang="et-EE" sz="4200" b="1" dirty="0"/>
              <a:t>Väga hea mainega asutus</a:t>
            </a:r>
            <a:br>
              <a:rPr lang="et-EE" sz="4200" dirty="0"/>
            </a:br>
            <a:r>
              <a:rPr lang="et-EE" sz="4200" b="1" dirty="0"/>
              <a:t>Kõrge usaldus lapsevanemate seas</a:t>
            </a:r>
            <a:br>
              <a:rPr lang="et-EE" sz="4200" dirty="0"/>
            </a:br>
            <a:r>
              <a:rPr lang="et-EE" sz="4200" b="1" dirty="0"/>
              <a:t>Tugev personal on peamine väärtus</a:t>
            </a:r>
            <a:endParaRPr lang="et-EE" sz="4200" dirty="0"/>
          </a:p>
          <a:p>
            <a:pPr marL="0" indent="0">
              <a:buNone/>
            </a:pPr>
            <a:br>
              <a:rPr lang="et-EE" dirty="0"/>
            </a:b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67701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 algn="ctr">
              <a:buNone/>
            </a:pPr>
            <a:r>
              <a:rPr lang="et-EE" dirty="0"/>
              <a:t>HEAD  KOOSTÖÖD!</a:t>
            </a:r>
          </a:p>
        </p:txBody>
      </p:sp>
    </p:spTree>
    <p:extLst>
      <p:ext uri="{BB962C8B-B14F-4D97-AF65-F5344CB8AC3E}">
        <p14:creationId xmlns:p14="http://schemas.microsoft.com/office/powerpoint/2010/main" val="138081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õhi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675"/>
            <a:ext cx="9144000" cy="6470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 algn="l" eaLnBrk="0" fontAlgn="base" hangingPunct="0">
              <a:spcAft>
                <a:spcPct val="0"/>
              </a:spcAft>
            </a:pPr>
            <a:r>
              <a:rPr lang="et-EE" sz="2700" u="sng" dirty="0"/>
              <a:t>Päevakord:</a:t>
            </a:r>
            <a:br>
              <a:rPr lang="et-EE" sz="2700" dirty="0"/>
            </a:br>
            <a:br>
              <a:rPr lang="et-EE" sz="2700" dirty="0"/>
            </a:br>
            <a:br>
              <a:rPr lang="et-EE" sz="2200" dirty="0"/>
            </a:br>
            <a:r>
              <a:rPr lang="et-EE" sz="2700" dirty="0"/>
              <a:t>1) </a:t>
            </a:r>
            <a:r>
              <a:rPr lang="et-EE" altLang="et-EE" sz="22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MLA Viimsi Lasteaiad komplekteerimine 2026/2027 õppeaastaks</a:t>
            </a:r>
            <a:br>
              <a:rPr lang="et-EE" altLang="et-EE" sz="2200" dirty="0"/>
            </a:br>
            <a:r>
              <a:rPr lang="et-EE" altLang="et-EE" sz="22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Kokkuvõte lastevanemate rahulolu küsitlusest</a:t>
            </a:r>
            <a:br>
              <a:rPr lang="et-EE" altLang="et-EE" sz="2200" dirty="0"/>
            </a:br>
            <a:r>
              <a:rPr lang="et-EE" altLang="et-EE" sz="22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MLA Viimsi Lasteaiad õppekava uuendamine</a:t>
            </a:r>
            <a:br>
              <a:rPr lang="et-EE" altLang="et-EE" sz="2200" dirty="0"/>
            </a:br>
            <a:r>
              <a:rPr lang="et-EE" altLang="et-EE" sz="22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Päikeseratta renoveerimisega seonduv info</a:t>
            </a:r>
            <a:br>
              <a:rPr lang="et-EE" altLang="et-EE" sz="2200" dirty="0"/>
            </a:br>
            <a:r>
              <a:rPr lang="et-EE" altLang="et-EE" sz="22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Tagasiside majadest.</a:t>
            </a:r>
            <a:br>
              <a:rPr lang="et-EE" altLang="et-EE" sz="2200" dirty="0"/>
            </a:br>
            <a:r>
              <a:rPr lang="et-EE" altLang="et-EE" sz="22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Küsimused/ettepanekud/arvamused.</a:t>
            </a:r>
            <a:br>
              <a:rPr lang="et-EE" altLang="et-EE" sz="2200" dirty="0">
                <a:latin typeface="Arial" panose="020B0604020202020204" pitchFamily="34" charset="0"/>
              </a:rPr>
            </a:br>
            <a:br>
              <a:rPr lang="et-EE" sz="2700" dirty="0"/>
            </a:br>
            <a:endParaRPr lang="et-EE" sz="27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47C172D-2BDB-B261-FE9C-834BF4F72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48786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4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98CBB-FD53-F14E-E608-C29AB56F9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t-EE" sz="2800" dirty="0"/>
              <a:t>Komplekteerimine 2026/2027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E2A3B-CCF2-DE78-BD81-3C877FFAE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sz="2000" b="1" dirty="0"/>
              <a:t>Lasteaiakoha soovijaid 184 </a:t>
            </a:r>
          </a:p>
          <a:p>
            <a:pPr marL="0" indent="0">
              <a:buNone/>
            </a:pPr>
            <a:r>
              <a:rPr lang="et-EE" sz="2000" b="1" dirty="0"/>
              <a:t>Vabu kohti 166</a:t>
            </a:r>
          </a:p>
          <a:p>
            <a:pPr marL="0" indent="0">
              <a:buNone/>
            </a:pPr>
            <a:r>
              <a:rPr lang="et-EE" sz="2000" b="1" dirty="0"/>
              <a:t>Kohti pakutud 136 lapsele</a:t>
            </a:r>
          </a:p>
          <a:p>
            <a:pPr marL="0" indent="0">
              <a:buNone/>
            </a:pPr>
            <a:endParaRPr lang="et-EE" sz="2000" b="1" dirty="0"/>
          </a:p>
          <a:p>
            <a:pPr marL="0" indent="0">
              <a:buNone/>
            </a:pPr>
            <a:r>
              <a:rPr lang="et-EE" sz="2000" b="1" dirty="0"/>
              <a:t>Esimene komisjon toimus 18.03.2026</a:t>
            </a:r>
            <a:endParaRPr lang="et-EE" sz="2000" dirty="0"/>
          </a:p>
          <a:p>
            <a:pPr marL="0" indent="0">
              <a:buNone/>
            </a:pPr>
            <a:r>
              <a:rPr lang="et-EE" sz="2000" dirty="0"/>
              <a:t>37 avaldust MLA majade või rühmade vahetuseks.</a:t>
            </a:r>
          </a:p>
          <a:p>
            <a:pPr marL="0" indent="0">
              <a:buNone/>
            </a:pPr>
            <a:r>
              <a:rPr lang="et-EE" sz="2000" dirty="0"/>
              <a:t>23 avaldust eralasteaedadest munitsipaali lasteaiakoha eraldamiseks (õde-vend).</a:t>
            </a:r>
          </a:p>
          <a:p>
            <a:pPr marL="0" indent="0">
              <a:buNone/>
            </a:pPr>
            <a:r>
              <a:rPr lang="et-EE" sz="2000" dirty="0"/>
              <a:t>13 suurperede lasteaiakohtade taotlust.</a:t>
            </a:r>
          </a:p>
          <a:p>
            <a:pPr marL="0" indent="0">
              <a:buNone/>
            </a:pPr>
            <a:r>
              <a:rPr lang="et-EE" sz="2000" b="1" dirty="0"/>
              <a:t>Teine komisjon toimus 02.04.2026</a:t>
            </a:r>
            <a:endParaRPr lang="et-EE" sz="2000" dirty="0"/>
          </a:p>
          <a:p>
            <a:pPr marL="0" indent="0">
              <a:buNone/>
            </a:pPr>
            <a:r>
              <a:rPr lang="et-EE" sz="2000" dirty="0"/>
              <a:t>35 taotlust.</a:t>
            </a:r>
          </a:p>
          <a:p>
            <a:pPr marL="0" indent="0">
              <a:buNone/>
            </a:pPr>
            <a:r>
              <a:rPr lang="et-EE" sz="2000" b="1" dirty="0"/>
              <a:t>Masskomplekteerimine 10.04.2026</a:t>
            </a:r>
            <a:br>
              <a:rPr lang="et-EE" dirty="0"/>
            </a:b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64011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sz="3600" dirty="0"/>
              <a:t>MLA Viimsi Lasteaiad lastevanemate rahulolu k</a:t>
            </a:r>
            <a:r>
              <a:rPr sz="3600" dirty="0" err="1"/>
              <a:t>üsitluse</a:t>
            </a:r>
            <a:r>
              <a:rPr sz="3600" dirty="0"/>
              <a:t> </a:t>
            </a:r>
            <a:r>
              <a:rPr sz="3600" dirty="0" err="1"/>
              <a:t>tulemused</a:t>
            </a:r>
            <a:r>
              <a:rPr lang="et-EE" sz="3600" dirty="0"/>
              <a:t> 2025/2026</a:t>
            </a:r>
            <a:r>
              <a:rPr sz="3600" dirty="0"/>
              <a:t> </a:t>
            </a:r>
          </a:p>
        </p:txBody>
      </p:sp>
      <p:pic>
        <p:nvPicPr>
          <p:cNvPr id="3" name="Picture 2" descr="varvikoodiga_diagram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68760"/>
            <a:ext cx="7690048" cy="55892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hlinkClick r:id="" action="ppaction://ole?verb=0"/>
            <a:extLst>
              <a:ext uri="{FF2B5EF4-FFF2-40B4-BE49-F238E27FC236}">
                <a16:creationId xmlns:a16="http://schemas.microsoft.com/office/drawing/2014/main" id="{46761327-9E11-12CA-E0FE-FB0386705E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93007"/>
              </p:ext>
            </p:extLst>
          </p:nvPr>
        </p:nvGraphicFramePr>
        <p:xfrm>
          <a:off x="714375" y="731838"/>
          <a:ext cx="7572375" cy="553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esentation" r:id="rId2" imgW="4125548" imgH="3093951" progId="PowerPoint.Show.12">
                  <p:embed/>
                </p:oleObj>
              </mc:Choice>
              <mc:Fallback>
                <p:oleObj name="Presentation" r:id="rId2" imgW="4125548" imgH="3093951" progId="PowerPoint.Show.12">
                  <p:embed/>
                  <p:pic>
                    <p:nvPicPr>
                      <p:cNvPr id="2" name="Object 1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46761327-9E11-12CA-E0FE-FB0386705E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14375" y="731838"/>
                        <a:ext cx="7572375" cy="5538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7857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FB12A38-C234-FFD4-6DEB-7E6C416149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7684"/>
              </p:ext>
            </p:extLst>
          </p:nvPr>
        </p:nvGraphicFramePr>
        <p:xfrm>
          <a:off x="683568" y="260648"/>
          <a:ext cx="7200800" cy="6120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0147">
                  <a:extLst>
                    <a:ext uri="{9D8B030D-6E8A-4147-A177-3AD203B41FA5}">
                      <a16:colId xmlns:a16="http://schemas.microsoft.com/office/drawing/2014/main" val="1415604417"/>
                    </a:ext>
                  </a:extLst>
                </a:gridCol>
                <a:gridCol w="1960653">
                  <a:extLst>
                    <a:ext uri="{9D8B030D-6E8A-4147-A177-3AD203B41FA5}">
                      <a16:colId xmlns:a16="http://schemas.microsoft.com/office/drawing/2014/main" val="750803063"/>
                    </a:ext>
                  </a:extLst>
                </a:gridCol>
              </a:tblGrid>
              <a:tr h="3349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Küsimus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Keskmine hinne    (1–5)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4189907161"/>
                  </a:ext>
                </a:extLst>
              </a:tr>
              <a:tr h="689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1.Kui rahul olete üldiselt lasteaia tööga?</a:t>
                      </a: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4.7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953800456"/>
                  </a:ext>
                </a:extLst>
              </a:tr>
              <a:tr h="900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2.Kui turvaliselt ja hästi tunneb teie laps end lasteaias?</a:t>
                      </a: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4.5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4166277236"/>
                  </a:ext>
                </a:extLst>
              </a:tr>
              <a:tr h="746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3.Kui tõenäoliselt soovitaksite meie lasteaeda teistele peredele?</a:t>
                      </a: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4.7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3223719575"/>
                  </a:ext>
                </a:extLst>
              </a:tr>
              <a:tr h="689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4.Olen rahul rühma igapäevaste tegevuste mitmekesisusega</a:t>
                      </a: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4.7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261668860"/>
                  </a:ext>
                </a:extLst>
              </a:tr>
              <a:tr h="689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5.Õppetegevused toetavad minu lapse arengut ja huvisid</a:t>
                      </a: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4.8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2661897359"/>
                  </a:ext>
                </a:extLst>
              </a:tr>
              <a:tr h="689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6.Õpetajad arvestavad minu lapse individuaalsete vajadustega</a:t>
                      </a: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4.6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1153563744"/>
                  </a:ext>
                </a:extLst>
              </a:tr>
              <a:tr h="689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7.Saan õpetajatelt piisavalt infot oma lapse päeva ja arengu kohta.</a:t>
                      </a: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4.4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3235899297"/>
                  </a:ext>
                </a:extLst>
              </a:tr>
              <a:tr h="689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8.Õpetajad on lapsevanemate jaoks kättesaadavad ja toetavad.</a:t>
                      </a: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4.8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345026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982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84BB35D-2BE6-B749-CA67-7313AECD3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136289"/>
              </p:ext>
            </p:extLst>
          </p:nvPr>
        </p:nvGraphicFramePr>
        <p:xfrm>
          <a:off x="467544" y="404664"/>
          <a:ext cx="7272808" cy="5904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31179">
                  <a:extLst>
                    <a:ext uri="{9D8B030D-6E8A-4147-A177-3AD203B41FA5}">
                      <a16:colId xmlns:a16="http://schemas.microsoft.com/office/drawing/2014/main" val="560845551"/>
                    </a:ext>
                  </a:extLst>
                </a:gridCol>
                <a:gridCol w="2141629">
                  <a:extLst>
                    <a:ext uri="{9D8B030D-6E8A-4147-A177-3AD203B41FA5}">
                      <a16:colId xmlns:a16="http://schemas.microsoft.com/office/drawing/2014/main" val="1352358243"/>
                    </a:ext>
                  </a:extLst>
                </a:gridCol>
              </a:tblGrid>
              <a:tr h="6675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Küsimus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Keskmine hinne    (1–5)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15" marR="41015" marT="0" marB="0"/>
                </a:tc>
                <a:extLst>
                  <a:ext uri="{0D108BD9-81ED-4DB2-BD59-A6C34878D82A}">
                    <a16:rowId xmlns:a16="http://schemas.microsoft.com/office/drawing/2014/main" val="1499523053"/>
                  </a:ext>
                </a:extLst>
              </a:tr>
              <a:tr h="667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9.Õpetajad teavitavad olulistest sündmustest ja muudatustest õigeaegselt.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4.7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4698494"/>
                  </a:ext>
                </a:extLst>
              </a:tr>
              <a:tr h="667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10.Tunnen, et saan rühma ja lasteaia tegevuse osas oma arvamust avaldada.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4.7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9522432"/>
                  </a:ext>
                </a:extLst>
              </a:tr>
              <a:tr h="667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11.Minu lapse rühmaruum toetab laste arengut.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4.5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331759"/>
                  </a:ext>
                </a:extLst>
              </a:tr>
              <a:tr h="667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12.Õueala ja mänguvahendid on mitmekesised.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4.1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4340718"/>
                  </a:ext>
                </a:extLst>
              </a:tr>
              <a:tr h="667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13.Lasteaias pööratakse piisavalt tähelepanu turvalisuse teemadele.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4.6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82485"/>
                  </a:ext>
                </a:extLst>
              </a:tr>
              <a:tr h="5639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14.Rühma päevakava ja tegevuste vaheldumine toetab lapse arengut.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</a:rPr>
                        <a:t>4.8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3034962"/>
                  </a:ext>
                </a:extLst>
              </a:tr>
              <a:tr h="667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15.Minu lapse rühmas on puhkeaeg paindlikult korraldatud.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4,6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8674780"/>
                  </a:ext>
                </a:extLst>
              </a:tr>
              <a:tr h="667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100" noProof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16.Olen rahul pakutava toidu kvaliteedi ja mitmekesisusega.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t-EE" sz="1400" ker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lang="et-E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1375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571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549AA-806A-0091-DAED-03F516989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t-EE" dirty="0"/>
            </a:br>
            <a:r>
              <a:rPr lang="et-EE" sz="3100" b="1" noProof="0" dirty="0"/>
              <a:t>Kas teie laps kasutab valverühma?</a:t>
            </a:r>
            <a:br>
              <a:rPr lang="et-EE" sz="3100" b="1" noProof="0" dirty="0"/>
            </a:br>
            <a:endParaRPr lang="et-EE" sz="31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0B8EC-AC8E-B344-56BC-4551F3243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000" dirty="0"/>
              <a:t>Hommikune valverühm: 7.00-8.00</a:t>
            </a:r>
          </a:p>
          <a:p>
            <a:pPr marL="0" indent="0">
              <a:buNone/>
            </a:pPr>
            <a:r>
              <a:rPr lang="et-EE" sz="2000" dirty="0"/>
              <a:t>Õhtune valverühm: 17.30-19.00</a:t>
            </a:r>
          </a:p>
          <a:p>
            <a:pPr marL="0" indent="0">
              <a:buNone/>
            </a:pPr>
            <a:r>
              <a:rPr lang="et-EE" sz="2000" dirty="0"/>
              <a:t>Küsitlusele vastanud lapsevanematest vastasid:</a:t>
            </a:r>
          </a:p>
          <a:p>
            <a:r>
              <a:rPr lang="et-EE" sz="2000" dirty="0"/>
              <a:t>Ei kasuta – </a:t>
            </a:r>
            <a:r>
              <a:rPr lang="et-EE" sz="2000" b="1" dirty="0"/>
              <a:t>70,9%</a:t>
            </a:r>
          </a:p>
          <a:p>
            <a:r>
              <a:rPr lang="et-EE" sz="2000" dirty="0"/>
              <a:t>Jah, kasutame hommikust valverühma – </a:t>
            </a:r>
            <a:r>
              <a:rPr lang="et-EE" sz="2000" b="1" dirty="0"/>
              <a:t>6,4%</a:t>
            </a:r>
          </a:p>
          <a:p>
            <a:r>
              <a:rPr lang="et-EE" sz="2000" dirty="0"/>
              <a:t>Jah, Kasutame õhtust valverühma – </a:t>
            </a:r>
            <a:r>
              <a:rPr lang="et-EE" sz="2000" b="1" dirty="0"/>
              <a:t>5,06 %</a:t>
            </a:r>
          </a:p>
          <a:p>
            <a:r>
              <a:rPr lang="et-EE" sz="2000" dirty="0"/>
              <a:t>Jah, kasutame nii hommikus kui ka õhtust valverühma – </a:t>
            </a:r>
            <a:r>
              <a:rPr lang="et-EE" sz="2000" b="1" dirty="0"/>
              <a:t>3,04 %</a:t>
            </a:r>
          </a:p>
        </p:txBody>
      </p:sp>
    </p:spTree>
    <p:extLst>
      <p:ext uri="{BB962C8B-B14F-4D97-AF65-F5344CB8AC3E}">
        <p14:creationId xmlns:p14="http://schemas.microsoft.com/office/powerpoint/2010/main" val="2271984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9B779-E391-D1D5-6AAD-10BF7DE7B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800" b="1" dirty="0"/>
              <a:t>Mis teile meie lasteaia juures kõige rohkem meeldib?</a:t>
            </a:r>
            <a:br>
              <a:rPr lang="et-EE" sz="2800" dirty="0"/>
            </a:br>
            <a:endParaRPr lang="et-EE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15DE8-0C2C-2877-0443-F110D4946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74642"/>
          </a:xfrm>
        </p:spPr>
        <p:txBody>
          <a:bodyPr>
            <a:normAutofit lnSpcReduction="10000"/>
          </a:bodyPr>
          <a:lstStyle/>
          <a:p>
            <a:r>
              <a:rPr lang="et-EE" sz="2000" dirty="0"/>
              <a:t>Tähelepanu lastele, hea õppekava, kaasaegne lähenemine lastele.</a:t>
            </a:r>
          </a:p>
          <a:p>
            <a:r>
              <a:rPr lang="et-EE" sz="2000" dirty="0"/>
              <a:t>Toredad õpetajad, hea suur õueala.</a:t>
            </a:r>
          </a:p>
          <a:p>
            <a:r>
              <a:rPr lang="et-EE" sz="2000" dirty="0"/>
              <a:t>Kaasaegne maja, mitmeid sündmusi,õppekäigud pea igal kuul! Stabiilsed ja hoolivad õpetajad.</a:t>
            </a:r>
          </a:p>
          <a:p>
            <a:r>
              <a:rPr lang="et-EE" sz="2000" dirty="0"/>
              <a:t>Kõikide rühmade lapsed saavad mängida ühisel alal.</a:t>
            </a:r>
          </a:p>
          <a:p>
            <a:r>
              <a:rPr lang="et-EE" sz="2000" dirty="0"/>
              <a:t>Laps on ise rahul ja ootab lasteaeda minekut.</a:t>
            </a:r>
          </a:p>
          <a:p>
            <a:r>
              <a:rPr lang="et-EE" sz="2000" dirty="0"/>
              <a:t>Mitmekülgsed tegevused, looduslähedus, turvalisus, hoolivus.</a:t>
            </a:r>
          </a:p>
          <a:p>
            <a:r>
              <a:rPr lang="et-EE" sz="2000" dirty="0"/>
              <a:t>Lasteaia tegevustesse kaasatakse vanemaid, toredad üritused.</a:t>
            </a:r>
          </a:p>
          <a:p>
            <a:r>
              <a:rPr lang="et-EE" sz="2000" dirty="0"/>
              <a:t>Kõige rohkem meeldib personal. Väga hästi on kõik korraldatud. </a:t>
            </a:r>
          </a:p>
          <a:p>
            <a:r>
              <a:rPr lang="et-EE" sz="2000" noProof="0" dirty="0"/>
              <a:t>Iga lapse jaoks leitakse aega, et süveneda lapse muredesse ja suhtlus vanematega on aktiivne.</a:t>
            </a:r>
          </a:p>
          <a:p>
            <a:r>
              <a:rPr lang="et-EE" sz="2000" dirty="0"/>
              <a:t>Kodu lähedus.</a:t>
            </a:r>
          </a:p>
          <a:p>
            <a:r>
              <a:rPr lang="et-EE" sz="2000" dirty="0"/>
              <a:t>Põrand on soojem kui kodus.</a:t>
            </a:r>
          </a:p>
          <a:p>
            <a:r>
              <a:rPr lang="et-EE" sz="2000" dirty="0"/>
              <a:t>Keskkond on väga tore: väike lasteaed suure ja mitmekesise õuealaga.</a:t>
            </a:r>
          </a:p>
          <a:p>
            <a:r>
              <a:rPr lang="et-EE" sz="2000" dirty="0"/>
              <a:t>Pidev tagasiside üldiselt rühmas toimuvast koos piltide ja põhjaliku kirjeldusega. Lapse arengu märkamised ja pere toetamine selles.</a:t>
            </a:r>
            <a:endParaRPr lang="et-EE" sz="2000" noProof="0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98132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16753</TotalTime>
  <Words>798</Words>
  <Application>Microsoft Office PowerPoint</Application>
  <PresentationFormat>On-screen Show (4:3)</PresentationFormat>
  <Paragraphs>127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Comic Sans MS</vt:lpstr>
      <vt:lpstr>Office Theme</vt:lpstr>
      <vt:lpstr>Presentation</vt:lpstr>
      <vt:lpstr>MLA Viimsi Lasteaiad üldhoolekogu 16. aprill 2026</vt:lpstr>
      <vt:lpstr>Päevakord:   1) MLA Viimsi Lasteaiad komplekteerimine 2026/2027 õppeaastaks 2) Kokkuvõte lastevanemate rahulolu küsitlusest 3) MLA Viimsi Lasteaiad õppekava uuendamine 4) Päikeseratta renoveerimisega seonduv info 5) Tagasiside majadest. 6) Küsimused/ettepanekud/arvamused.  </vt:lpstr>
      <vt:lpstr>Komplekteerimine 2026/2027</vt:lpstr>
      <vt:lpstr>MLA Viimsi Lasteaiad lastevanemate rahulolu küsitluse tulemused 2025/2026 </vt:lpstr>
      <vt:lpstr>PowerPoint Presentation</vt:lpstr>
      <vt:lpstr>PowerPoint Presentation</vt:lpstr>
      <vt:lpstr>PowerPoint Presentation</vt:lpstr>
      <vt:lpstr> Kas teie laps kasutab valverühma? </vt:lpstr>
      <vt:lpstr>Mis teile meie lasteaia juures kõige rohkem meeldib? </vt:lpstr>
      <vt:lpstr> Kas on midagi, mis võiks teie lapse lasteaia kogemust parandada? </vt:lpstr>
      <vt:lpstr>Peamised järeldused andmetest (1) </vt:lpstr>
      <vt:lpstr>Peamised järeldused andmetest (2)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ESITLUS … 2013</dc:title>
  <dc:creator>Striida</dc:creator>
  <cp:lastModifiedBy>Maie Roos</cp:lastModifiedBy>
  <cp:revision>955</cp:revision>
  <cp:lastPrinted>2020-10-08T13:40:54Z</cp:lastPrinted>
  <dcterms:created xsi:type="dcterms:W3CDTF">2013-10-29T16:34:57Z</dcterms:created>
  <dcterms:modified xsi:type="dcterms:W3CDTF">2026-04-21T07:15:15Z</dcterms:modified>
</cp:coreProperties>
</file>